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F280E8-F217-46AD-94A1-747AA97FAD9B}">
  <a:tblStyle styleId="{6BF280E8-F217-46AD-94A1-747AA97FA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9266ee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29266ee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9266ee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29266ee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9266ee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29266ee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29266ee3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29266ee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29266ee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29266ee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9266ee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9266ee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9266ee3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29266ee3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9266ee3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29266ee3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9266ee3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29266ee3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29266ee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29266ee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28a2256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28a2256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29266ee3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29266ee3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9266ee3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9266ee3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9266ee3f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9266ee3f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9266ee3f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29266ee3f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28a22569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28a22569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28a22569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28a22569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8a22569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8a2256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eab457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eab457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28a22569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28a22569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9266ee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9266ee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9266ee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9266ee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Capstone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Walmart Sales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Sajit Gowthaman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56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t-SNE Reduction Method 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1296675"/>
            <a:ext cx="7688700" cy="30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 is used to reduce large datasets down to 3 dimensions.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5" y="1659725"/>
            <a:ext cx="8052450" cy="34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57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UMAP Reduction Method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1288025"/>
            <a:ext cx="76887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331250"/>
            <a:ext cx="4477548" cy="27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225" y="1331250"/>
            <a:ext cx="2738700" cy="30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660300" y="601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Seaborn Plots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1279400"/>
            <a:ext cx="76887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279400"/>
            <a:ext cx="7688701" cy="37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660275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clustering will be done with</a:t>
            </a:r>
            <a:r>
              <a:rPr b="1" lang="en-GB">
                <a:solidFill>
                  <a:srgbClr val="CC0000"/>
                </a:solidFill>
              </a:rPr>
              <a:t> K-Means, DBSCAN, Agglomerative, GMM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Clustering were evaluated with the </a:t>
            </a:r>
            <a:r>
              <a:rPr lang="en-GB"/>
              <a:t>silhouette</a:t>
            </a:r>
            <a:r>
              <a:rPr lang="en-GB"/>
              <a:t> scores.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visualizations were performed by linking each clustering technique to the reduced dimensions.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7650" y="56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K-Means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046000" y="3708500"/>
            <a:ext cx="69069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number of cluster as 4 would be a good option as that is where the curve is starting to bend.</a:t>
            </a:r>
            <a:endParaRPr b="1"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75" y="1415093"/>
            <a:ext cx="5219051" cy="24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7650" y="601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Visualization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348550"/>
            <a:ext cx="7808450" cy="3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627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</a:t>
            </a:r>
            <a:r>
              <a:rPr lang="en-GB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Agglomerative Clustering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29450" y="1279400"/>
            <a:ext cx="76887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</a:t>
            </a:r>
            <a:r>
              <a:rPr lang="en-GB"/>
              <a:t>dendrogram</a:t>
            </a:r>
            <a:r>
              <a:rPr lang="en-GB"/>
              <a:t> was plotted using “ward” method.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00" y="1785000"/>
            <a:ext cx="7432649" cy="28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24550" y="635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5" y="1277375"/>
            <a:ext cx="7688700" cy="3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781325" y="61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DBSCAN and GMM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27650" y="1395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Similarly they were done for DBSCAN and GMM clustering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Let’s just check one plot from each clustering for UMAP alone for simplicity.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0300"/>
            <a:ext cx="3131212" cy="288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75" y="2368600"/>
            <a:ext cx="2979049" cy="2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64050" y="627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Evaluation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10" name="Google Shape;210;p31"/>
          <p:cNvGraphicFramePr/>
          <p:nvPr/>
        </p:nvGraphicFramePr>
        <p:xfrm>
          <a:off x="857425" y="145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{6BF280E8-F217-46AD-94A1-747AA97FAD9B}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CC0000"/>
                          </a:solidFill>
                        </a:rPr>
                        <a:t>Clustering Technique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CC0000"/>
                          </a:solidFill>
                        </a:rPr>
                        <a:t>Silhouette Score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K-Means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/>
                        <a:t>0.663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Mini-Batch K-Means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/>
                        <a:t>0.684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DBSCAN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/>
                        <a:t>-0.443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GMM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/>
                        <a:t>0.165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Highest Silhouette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/>
                        <a:t>MiniBatch K-means = 0.684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55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Aim: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387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analyze the sales data of  Walmart.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</a:t>
            </a:r>
            <a:r>
              <a:rPr b="1" lang="en-GB"/>
              <a:t> preprocess</a:t>
            </a:r>
            <a:r>
              <a:rPr lang="en-GB"/>
              <a:t> the sales data using </a:t>
            </a:r>
            <a:r>
              <a:rPr b="1" lang="en-GB"/>
              <a:t>Dimension Reduction</a:t>
            </a:r>
            <a:r>
              <a:rPr lang="en-GB"/>
              <a:t> algorithms by preserving 97% of the variance.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apply Unsupervised Learning’s </a:t>
            </a:r>
            <a:r>
              <a:rPr b="1" lang="en-GB"/>
              <a:t>Clustering</a:t>
            </a:r>
            <a:r>
              <a:rPr lang="en-GB"/>
              <a:t> algorithms to the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</a:t>
            </a:r>
            <a:r>
              <a:rPr b="1" lang="en-GB"/>
              <a:t>forecast the sales</a:t>
            </a:r>
            <a:r>
              <a:rPr lang="en-GB"/>
              <a:t> as a part of Kaggle’s competition.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 Sales using FB Prophet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729450" y="2078875"/>
            <a:ext cx="2858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sale price seem to increase down the years of forecast.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275" y="1930625"/>
            <a:ext cx="4761975" cy="32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75" y="2766250"/>
            <a:ext cx="3613401" cy="19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Faced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runtime for each model was long because of the high number of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Multivariate and Univariate analysis could only be limited to a subset of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Similarly, the outliers detection was possible only for a subset of the data.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were able to reduce the features from 1913 to 1250 using PCA, 3 using Tsne and 5 Umap without losing much variance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was clustered using unsupervised learning's clustering algorithms such as K-means, DBSCAN, GMM and Heirarchical agglomerative clustering (Linkage mechanism).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was plotted using Hvplot's Bokeh for dynamic visualization purpose.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highest silhoutte score was achieved by MiniBatch K-Means with 68% Accuracy.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sale price was merged to the calender for the year 2014 and forecasted with Facebook Prophet's forecasting model.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06675" y="2373300"/>
            <a:ext cx="7688700" cy="1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61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7650" y="1361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be applying the unsupervised algorithms to the </a:t>
            </a:r>
            <a:r>
              <a:rPr b="1" lang="en-GB"/>
              <a:t>Selling Price Validation dataset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contains the sales data from day 1 to day 1913, Store ID, State ID, Item ID, Department ID, Category 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shape of the data is 30,490 Observations and 1919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60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Exploring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1655300"/>
            <a:ext cx="269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the data is too big, the data has been subsetted to 15 columns.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Checked for MAR and found 0 missing values.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25" y="1411950"/>
            <a:ext cx="5545849" cy="3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557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Heatmap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75900" y="1485925"/>
            <a:ext cx="359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heat map was plotted between winsorized and the normal days.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can see few of the sales data like d_3 and d_8 are highly correlated. 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000" y="907675"/>
            <a:ext cx="4866991" cy="42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Explained Variance for preserving 97% variance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775" y="1880675"/>
            <a:ext cx="37719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7650" y="55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Dimension Reduction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1508350"/>
            <a:ext cx="7854600" cy="24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CC0000"/>
                </a:solidFill>
              </a:rPr>
              <a:t>Principal Component Analysis (PCA)</a:t>
            </a:r>
            <a:endParaRPr b="1" i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Preserved 97% of the data by plotting the explained variance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Reduced the features to 1250 from 1913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Implemented dynamic interactive plots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Explained variation per principal component: [5.13973346e-01 4.91358426e-02 4.16107277e-02 ... 4.87663044e-05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4.86297943e-05 4.84920679e-05]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98600" y="56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Visualization using Bokeh and Seaborn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98600" y="1352750"/>
            <a:ext cx="76887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With Bokeh: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5" y="1763475"/>
            <a:ext cx="6206774" cy="31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677600" y="609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Seaborn Plot: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29450" y="1339900"/>
            <a:ext cx="76887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00" y="1296700"/>
            <a:ext cx="8159901" cy="39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